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notesMasterIdLst>
    <p:notesMasterId r:id="rId7"/>
  </p:notesMasterIdLst>
  <p:sldIdLst>
    <p:sldId id="256" r:id="rId6"/>
  </p:sldIdLst>
  <p:sldSz cx="32385000" cy="43192700"/>
  <p:notesSz cx="6858000" cy="9144000"/>
  <p:embeddedFontLst>
    <p:embeddedFont>
      <p:font typeface="Times New Roman" charset="1" panose="02030502070405020303"/>
      <p:regular r:id="rId10"/>
    </p:embeddedFont>
    <p:embeddedFont>
      <p:font typeface="Times New Roman Bold" charset="1" panose="02030802070405020303"/>
      <p:regular r:id="rId11"/>
    </p:embeddedFont>
    <p:embeddedFont>
      <p:font typeface="Times New Roman Italics" charset="1" panose="02030502070405090303"/>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notesMasters/notesMaster1.xml" Type="http://schemas.openxmlformats.org/officeDocument/2006/relationships/notesMaster"/><Relationship Id="rId8" Target="theme/theme2.xml" Type="http://schemas.openxmlformats.org/officeDocument/2006/relationships/theme"/><Relationship Id="rId9" Target="notesSlides/notesSlide1.xml" Type="http://schemas.openxmlformats.org/officeDocument/2006/relationships/note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520826" y="28328562"/>
            <a:ext cx="13601698" cy="954067"/>
            <a:chOff x="0" y="0"/>
            <a:chExt cx="18135597" cy="1272089"/>
          </a:xfrm>
        </p:grpSpPr>
        <p:sp>
          <p:nvSpPr>
            <p:cNvPr name="Freeform 3" id="3"/>
            <p:cNvSpPr/>
            <p:nvPr/>
          </p:nvSpPr>
          <p:spPr>
            <a:xfrm flipH="false" flipV="false" rot="0">
              <a:off x="0" y="0"/>
              <a:ext cx="18135600" cy="1272032"/>
            </a:xfrm>
            <a:custGeom>
              <a:avLst/>
              <a:gdLst/>
              <a:ahLst/>
              <a:cxnLst/>
              <a:rect r="r" b="b" t="t" l="l"/>
              <a:pathLst>
                <a:path h="1272032" w="18135600">
                  <a:moveTo>
                    <a:pt x="0" y="0"/>
                  </a:moveTo>
                  <a:lnTo>
                    <a:pt x="18135600" y="0"/>
                  </a:lnTo>
                  <a:lnTo>
                    <a:pt x="18135600" y="1272032"/>
                  </a:lnTo>
                  <a:lnTo>
                    <a:pt x="0" y="1272032"/>
                  </a:lnTo>
                  <a:close/>
                </a:path>
              </a:pathLst>
            </a:custGeom>
            <a:solidFill>
              <a:srgbClr val="FFFFFF"/>
            </a:solidFill>
          </p:spPr>
        </p:sp>
        <p:sp>
          <p:nvSpPr>
            <p:cNvPr name="TextBox 4" id="4"/>
            <p:cNvSpPr txBox="true"/>
            <p:nvPr/>
          </p:nvSpPr>
          <p:spPr>
            <a:xfrm>
              <a:off x="0" y="-57150"/>
              <a:ext cx="18135597" cy="1329239"/>
            </a:xfrm>
            <a:prstGeom prst="rect">
              <a:avLst/>
            </a:prstGeom>
          </p:spPr>
          <p:txBody>
            <a:bodyPr anchor="t" rtlCol="false" tIns="50800" lIns="50800" bIns="50800" rIns="50800"/>
            <a:lstStyle/>
            <a:p>
              <a:pPr algn="just">
                <a:lnSpc>
                  <a:spcPts val="3359"/>
                </a:lnSpc>
              </a:pPr>
              <a:r>
                <a:rPr lang="en-US" sz="2799">
                  <a:solidFill>
                    <a:srgbClr val="000000"/>
                  </a:solidFill>
                  <a:latin typeface="Times New Roman"/>
                  <a:ea typeface="Times New Roman"/>
                  <a:cs typeface="Times New Roman"/>
                  <a:sym typeface="Times New Roman"/>
                </a:rPr>
                <a:t>Figura 1. Caso possua uma figura com mais de uma imagem - (a) Identificar e descrever a imagem ‘a’; (b) Identificar e descrever a imagem ‘b’.</a:t>
              </a:r>
            </a:p>
          </p:txBody>
        </p:sp>
      </p:grpSp>
      <p:sp>
        <p:nvSpPr>
          <p:cNvPr name="TextBox 5" id="5"/>
          <p:cNvSpPr txBox="true"/>
          <p:nvPr/>
        </p:nvSpPr>
        <p:spPr>
          <a:xfrm rot="0">
            <a:off x="1847955" y="22258890"/>
            <a:ext cx="546055" cy="702171"/>
          </a:xfrm>
          <a:prstGeom prst="rect">
            <a:avLst/>
          </a:prstGeom>
        </p:spPr>
        <p:txBody>
          <a:bodyPr anchor="t" rtlCol="false" tIns="0" lIns="0" bIns="0" rIns="0">
            <a:spAutoFit/>
          </a:bodyPr>
          <a:lstStyle/>
          <a:p>
            <a:pPr algn="just">
              <a:lnSpc>
                <a:spcPts val="4800"/>
              </a:lnSpc>
            </a:pPr>
            <a:r>
              <a:rPr lang="en-US" sz="4000">
                <a:solidFill>
                  <a:srgbClr val="000000"/>
                </a:solidFill>
                <a:latin typeface="Times New Roman"/>
                <a:ea typeface="Times New Roman"/>
                <a:cs typeface="Times New Roman"/>
                <a:sym typeface="Times New Roman"/>
              </a:rPr>
              <a:t>a)</a:t>
            </a:r>
          </a:p>
        </p:txBody>
      </p:sp>
      <p:grpSp>
        <p:nvGrpSpPr>
          <p:cNvPr name="Group 6" id="6"/>
          <p:cNvGrpSpPr>
            <a:grpSpLocks noChangeAspect="true"/>
          </p:cNvGrpSpPr>
          <p:nvPr/>
        </p:nvGrpSpPr>
        <p:grpSpPr>
          <a:xfrm rot="0">
            <a:off x="2366718" y="22364750"/>
            <a:ext cx="6123602" cy="6092983"/>
            <a:chOff x="0" y="0"/>
            <a:chExt cx="8164803" cy="8123977"/>
          </a:xfrm>
        </p:grpSpPr>
        <p:sp>
          <p:nvSpPr>
            <p:cNvPr name="Freeform 7" id="7"/>
            <p:cNvSpPr/>
            <p:nvPr/>
          </p:nvSpPr>
          <p:spPr>
            <a:xfrm flipH="false" flipV="false" rot="0">
              <a:off x="0" y="0"/>
              <a:ext cx="8164830" cy="8123936"/>
            </a:xfrm>
            <a:custGeom>
              <a:avLst/>
              <a:gdLst/>
              <a:ahLst/>
              <a:cxnLst/>
              <a:rect r="r" b="b" t="t" l="l"/>
              <a:pathLst>
                <a:path h="8123936" w="8164830">
                  <a:moveTo>
                    <a:pt x="0" y="0"/>
                  </a:moveTo>
                  <a:lnTo>
                    <a:pt x="8164830" y="0"/>
                  </a:lnTo>
                  <a:lnTo>
                    <a:pt x="8164830" y="8123936"/>
                  </a:lnTo>
                  <a:lnTo>
                    <a:pt x="0" y="8123936"/>
                  </a:lnTo>
                  <a:lnTo>
                    <a:pt x="0" y="0"/>
                  </a:lnTo>
                  <a:close/>
                </a:path>
              </a:pathLst>
            </a:custGeom>
            <a:blipFill>
              <a:blip r:embed="rId3"/>
              <a:stretch>
                <a:fillRect l="0" t="0" r="0" b="0"/>
              </a:stretch>
            </a:blipFill>
          </p:spPr>
        </p:sp>
      </p:grpSp>
      <p:grpSp>
        <p:nvGrpSpPr>
          <p:cNvPr name="Group 8" id="8"/>
          <p:cNvGrpSpPr>
            <a:grpSpLocks noChangeAspect="true"/>
          </p:cNvGrpSpPr>
          <p:nvPr/>
        </p:nvGrpSpPr>
        <p:grpSpPr>
          <a:xfrm rot="0">
            <a:off x="8981791" y="22207577"/>
            <a:ext cx="6452055" cy="5910726"/>
            <a:chOff x="0" y="0"/>
            <a:chExt cx="8602740" cy="7880968"/>
          </a:xfrm>
        </p:grpSpPr>
        <p:sp>
          <p:nvSpPr>
            <p:cNvPr name="Freeform 9" id="9"/>
            <p:cNvSpPr/>
            <p:nvPr/>
          </p:nvSpPr>
          <p:spPr>
            <a:xfrm flipH="false" flipV="false" rot="0">
              <a:off x="0" y="0"/>
              <a:ext cx="8602726" cy="7880985"/>
            </a:xfrm>
            <a:custGeom>
              <a:avLst/>
              <a:gdLst/>
              <a:ahLst/>
              <a:cxnLst/>
              <a:rect r="r" b="b" t="t" l="l"/>
              <a:pathLst>
                <a:path h="7880985" w="8602726">
                  <a:moveTo>
                    <a:pt x="0" y="0"/>
                  </a:moveTo>
                  <a:lnTo>
                    <a:pt x="8602726" y="0"/>
                  </a:lnTo>
                  <a:lnTo>
                    <a:pt x="8602726" y="7880985"/>
                  </a:lnTo>
                  <a:lnTo>
                    <a:pt x="0" y="7880985"/>
                  </a:lnTo>
                  <a:lnTo>
                    <a:pt x="0" y="0"/>
                  </a:lnTo>
                  <a:close/>
                </a:path>
              </a:pathLst>
            </a:custGeom>
            <a:blipFill>
              <a:blip r:embed="rId4"/>
              <a:stretch>
                <a:fillRect l="0" t="0" r="0" b="0"/>
              </a:stretch>
            </a:blipFill>
          </p:spPr>
        </p:sp>
      </p:grpSp>
      <p:grpSp>
        <p:nvGrpSpPr>
          <p:cNvPr name="Group 10" id="10"/>
          <p:cNvGrpSpPr>
            <a:grpSpLocks noChangeAspect="true"/>
          </p:cNvGrpSpPr>
          <p:nvPr/>
        </p:nvGrpSpPr>
        <p:grpSpPr>
          <a:xfrm rot="0">
            <a:off x="20211417" y="20393557"/>
            <a:ext cx="7355536" cy="6807915"/>
            <a:chOff x="0" y="0"/>
            <a:chExt cx="9807381" cy="9077220"/>
          </a:xfrm>
        </p:grpSpPr>
        <p:sp>
          <p:nvSpPr>
            <p:cNvPr name="Freeform 11" id="11"/>
            <p:cNvSpPr/>
            <p:nvPr/>
          </p:nvSpPr>
          <p:spPr>
            <a:xfrm flipH="false" flipV="false" rot="0">
              <a:off x="0" y="0"/>
              <a:ext cx="9807321" cy="9077198"/>
            </a:xfrm>
            <a:custGeom>
              <a:avLst/>
              <a:gdLst/>
              <a:ahLst/>
              <a:cxnLst/>
              <a:rect r="r" b="b" t="t" l="l"/>
              <a:pathLst>
                <a:path h="9077198" w="9807321">
                  <a:moveTo>
                    <a:pt x="0" y="0"/>
                  </a:moveTo>
                  <a:lnTo>
                    <a:pt x="9807321" y="0"/>
                  </a:lnTo>
                  <a:lnTo>
                    <a:pt x="9807321" y="9077198"/>
                  </a:lnTo>
                  <a:lnTo>
                    <a:pt x="0" y="9077198"/>
                  </a:lnTo>
                  <a:lnTo>
                    <a:pt x="0" y="0"/>
                  </a:lnTo>
                  <a:close/>
                </a:path>
              </a:pathLst>
            </a:custGeom>
            <a:blipFill>
              <a:blip r:embed="rId5"/>
              <a:stretch>
                <a:fillRect l="0" t="0" r="0" b="0"/>
              </a:stretch>
            </a:blipFill>
          </p:spPr>
        </p:sp>
      </p:grpSp>
      <p:grpSp>
        <p:nvGrpSpPr>
          <p:cNvPr name="Group 12" id="12"/>
          <p:cNvGrpSpPr/>
          <p:nvPr/>
        </p:nvGrpSpPr>
        <p:grpSpPr>
          <a:xfrm rot="0">
            <a:off x="17309049" y="27223437"/>
            <a:ext cx="13601698" cy="523180"/>
            <a:chOff x="0" y="0"/>
            <a:chExt cx="18135597" cy="697573"/>
          </a:xfrm>
        </p:grpSpPr>
        <p:sp>
          <p:nvSpPr>
            <p:cNvPr name="Freeform 13" id="13"/>
            <p:cNvSpPr/>
            <p:nvPr/>
          </p:nvSpPr>
          <p:spPr>
            <a:xfrm flipH="false" flipV="false" rot="0">
              <a:off x="0" y="0"/>
              <a:ext cx="18135600" cy="697611"/>
            </a:xfrm>
            <a:custGeom>
              <a:avLst/>
              <a:gdLst/>
              <a:ahLst/>
              <a:cxnLst/>
              <a:rect r="r" b="b" t="t" l="l"/>
              <a:pathLst>
                <a:path h="697611" w="18135600">
                  <a:moveTo>
                    <a:pt x="0" y="0"/>
                  </a:moveTo>
                  <a:lnTo>
                    <a:pt x="18135600" y="0"/>
                  </a:lnTo>
                  <a:lnTo>
                    <a:pt x="18135600" y="697611"/>
                  </a:lnTo>
                  <a:lnTo>
                    <a:pt x="0" y="697611"/>
                  </a:lnTo>
                  <a:close/>
                </a:path>
              </a:pathLst>
            </a:custGeom>
            <a:solidFill>
              <a:srgbClr val="FFFFFF"/>
            </a:solidFill>
          </p:spPr>
        </p:sp>
        <p:sp>
          <p:nvSpPr>
            <p:cNvPr name="TextBox 14" id="14"/>
            <p:cNvSpPr txBox="true"/>
            <p:nvPr/>
          </p:nvSpPr>
          <p:spPr>
            <a:xfrm>
              <a:off x="0" y="-57150"/>
              <a:ext cx="18135597" cy="754723"/>
            </a:xfrm>
            <a:prstGeom prst="rect">
              <a:avLst/>
            </a:prstGeom>
          </p:spPr>
          <p:txBody>
            <a:bodyPr anchor="t" rtlCol="false" tIns="50800" lIns="50800" bIns="50800" rIns="50800"/>
            <a:lstStyle/>
            <a:p>
              <a:pPr algn="just">
                <a:lnSpc>
                  <a:spcPts val="3359"/>
                </a:lnSpc>
              </a:pPr>
              <a:r>
                <a:rPr lang="en-US" sz="2799">
                  <a:solidFill>
                    <a:srgbClr val="000000"/>
                  </a:solidFill>
                  <a:latin typeface="Times New Roman"/>
                  <a:ea typeface="Times New Roman"/>
                  <a:cs typeface="Times New Roman"/>
                  <a:sym typeface="Times New Roman"/>
                </a:rPr>
                <a:t>Figura 2. Gráfico Genérico</a:t>
              </a:r>
            </a:p>
          </p:txBody>
        </p:sp>
      </p:grpSp>
      <p:sp>
        <p:nvSpPr>
          <p:cNvPr name="Freeform 15" id="15"/>
          <p:cNvSpPr/>
          <p:nvPr/>
        </p:nvSpPr>
        <p:spPr>
          <a:xfrm flipH="false" flipV="false" rot="0">
            <a:off x="4608860" y="-2404412"/>
            <a:ext cx="23176805" cy="13036953"/>
          </a:xfrm>
          <a:custGeom>
            <a:avLst/>
            <a:gdLst/>
            <a:ahLst/>
            <a:cxnLst/>
            <a:rect r="r" b="b" t="t" l="l"/>
            <a:pathLst>
              <a:path h="13036953" w="23176805">
                <a:moveTo>
                  <a:pt x="0" y="0"/>
                </a:moveTo>
                <a:lnTo>
                  <a:pt x="23176805" y="0"/>
                </a:lnTo>
                <a:lnTo>
                  <a:pt x="23176805" y="13036953"/>
                </a:lnTo>
                <a:lnTo>
                  <a:pt x="0" y="13036953"/>
                </a:lnTo>
                <a:lnTo>
                  <a:pt x="0" y="0"/>
                </a:lnTo>
                <a:close/>
              </a:path>
            </a:pathLst>
          </a:custGeom>
          <a:blipFill>
            <a:blip r:embed="rId6"/>
            <a:stretch>
              <a:fillRect l="0" t="0" r="0" b="0"/>
            </a:stretch>
          </a:blipFill>
        </p:spPr>
      </p:sp>
      <p:grpSp>
        <p:nvGrpSpPr>
          <p:cNvPr name="Group 16" id="16"/>
          <p:cNvGrpSpPr/>
          <p:nvPr/>
        </p:nvGrpSpPr>
        <p:grpSpPr>
          <a:xfrm rot="0">
            <a:off x="10574746" y="40555140"/>
            <a:ext cx="11251459" cy="2209843"/>
            <a:chOff x="0" y="0"/>
            <a:chExt cx="15001945" cy="2946457"/>
          </a:xfrm>
        </p:grpSpPr>
        <p:grpSp>
          <p:nvGrpSpPr>
            <p:cNvPr name="Group 17" id="17"/>
            <p:cNvGrpSpPr>
              <a:grpSpLocks noChangeAspect="true"/>
            </p:cNvGrpSpPr>
            <p:nvPr/>
          </p:nvGrpSpPr>
          <p:grpSpPr>
            <a:xfrm rot="0">
              <a:off x="0" y="0"/>
              <a:ext cx="2946457" cy="2946457"/>
              <a:chOff x="0" y="0"/>
              <a:chExt cx="2946457" cy="2946457"/>
            </a:xfrm>
          </p:grpSpPr>
          <p:sp>
            <p:nvSpPr>
              <p:cNvPr name="Freeform 18" id="18"/>
              <p:cNvSpPr/>
              <p:nvPr/>
            </p:nvSpPr>
            <p:spPr>
              <a:xfrm flipH="false" flipV="false" rot="0">
                <a:off x="0" y="0"/>
                <a:ext cx="2946400" cy="2946400"/>
              </a:xfrm>
              <a:custGeom>
                <a:avLst/>
                <a:gdLst/>
                <a:ahLst/>
                <a:cxnLst/>
                <a:rect r="r" b="b" t="t" l="l"/>
                <a:pathLst>
                  <a:path h="2946400" w="2946400">
                    <a:moveTo>
                      <a:pt x="0" y="0"/>
                    </a:moveTo>
                    <a:lnTo>
                      <a:pt x="2946400" y="0"/>
                    </a:lnTo>
                    <a:lnTo>
                      <a:pt x="2946400" y="2946400"/>
                    </a:lnTo>
                    <a:lnTo>
                      <a:pt x="0" y="2946400"/>
                    </a:lnTo>
                    <a:lnTo>
                      <a:pt x="0" y="0"/>
                    </a:lnTo>
                    <a:close/>
                  </a:path>
                </a:pathLst>
              </a:custGeom>
              <a:blipFill>
                <a:blip r:embed="rId7"/>
                <a:stretch>
                  <a:fillRect l="0" t="0" r="-1" b="-1"/>
                </a:stretch>
              </a:blipFill>
            </p:spPr>
          </p:sp>
        </p:grpSp>
        <p:sp>
          <p:nvSpPr>
            <p:cNvPr name="Freeform 19" id="19"/>
            <p:cNvSpPr/>
            <p:nvPr/>
          </p:nvSpPr>
          <p:spPr>
            <a:xfrm flipH="false" flipV="false" rot="0">
              <a:off x="4025957" y="352723"/>
              <a:ext cx="2700003" cy="2183242"/>
            </a:xfrm>
            <a:custGeom>
              <a:avLst/>
              <a:gdLst/>
              <a:ahLst/>
              <a:cxnLst/>
              <a:rect r="r" b="b" t="t" l="l"/>
              <a:pathLst>
                <a:path h="2183242" w="2700003">
                  <a:moveTo>
                    <a:pt x="0" y="0"/>
                  </a:moveTo>
                  <a:lnTo>
                    <a:pt x="2700004" y="0"/>
                  </a:lnTo>
                  <a:lnTo>
                    <a:pt x="2700004" y="2183242"/>
                  </a:lnTo>
                  <a:lnTo>
                    <a:pt x="0" y="2183242"/>
                  </a:lnTo>
                  <a:lnTo>
                    <a:pt x="0" y="0"/>
                  </a:lnTo>
                  <a:close/>
                </a:path>
              </a:pathLst>
            </a:custGeom>
            <a:blipFill>
              <a:blip r:embed="rId8"/>
              <a:stretch>
                <a:fillRect l="0" t="0" r="0" b="0"/>
              </a:stretch>
            </a:blipFill>
          </p:spPr>
        </p:sp>
        <p:sp>
          <p:nvSpPr>
            <p:cNvPr name="Freeform 20" id="20"/>
            <p:cNvSpPr/>
            <p:nvPr/>
          </p:nvSpPr>
          <p:spPr>
            <a:xfrm flipH="false" flipV="false" rot="0">
              <a:off x="7799620" y="381608"/>
              <a:ext cx="3755417" cy="2473586"/>
            </a:xfrm>
            <a:custGeom>
              <a:avLst/>
              <a:gdLst/>
              <a:ahLst/>
              <a:cxnLst/>
              <a:rect r="r" b="b" t="t" l="l"/>
              <a:pathLst>
                <a:path h="2473586" w="3755417">
                  <a:moveTo>
                    <a:pt x="0" y="0"/>
                  </a:moveTo>
                  <a:lnTo>
                    <a:pt x="3755418" y="0"/>
                  </a:lnTo>
                  <a:lnTo>
                    <a:pt x="3755418" y="2473585"/>
                  </a:lnTo>
                  <a:lnTo>
                    <a:pt x="0" y="2473585"/>
                  </a:lnTo>
                  <a:lnTo>
                    <a:pt x="0" y="0"/>
                  </a:lnTo>
                  <a:close/>
                </a:path>
              </a:pathLst>
            </a:custGeom>
            <a:blipFill>
              <a:blip r:embed="rId9"/>
              <a:stretch>
                <a:fillRect l="-12219" t="-9855" r="-12983" b="-2176"/>
              </a:stretch>
            </a:blipFill>
          </p:spPr>
        </p:sp>
        <p:sp>
          <p:nvSpPr>
            <p:cNvPr name="Freeform 21" id="21"/>
            <p:cNvSpPr/>
            <p:nvPr/>
          </p:nvSpPr>
          <p:spPr>
            <a:xfrm flipH="false" flipV="false" rot="0">
              <a:off x="12634538" y="526780"/>
              <a:ext cx="2367407" cy="2183242"/>
            </a:xfrm>
            <a:custGeom>
              <a:avLst/>
              <a:gdLst/>
              <a:ahLst/>
              <a:cxnLst/>
              <a:rect r="r" b="b" t="t" l="l"/>
              <a:pathLst>
                <a:path h="2183242" w="2367407">
                  <a:moveTo>
                    <a:pt x="0" y="0"/>
                  </a:moveTo>
                  <a:lnTo>
                    <a:pt x="2367407" y="0"/>
                  </a:lnTo>
                  <a:lnTo>
                    <a:pt x="2367407" y="2183241"/>
                  </a:lnTo>
                  <a:lnTo>
                    <a:pt x="0" y="2183241"/>
                  </a:lnTo>
                  <a:lnTo>
                    <a:pt x="0" y="0"/>
                  </a:lnTo>
                  <a:close/>
                </a:path>
              </a:pathLst>
            </a:custGeom>
            <a:blipFill>
              <a:blip r:embed="rId10"/>
              <a:stretch>
                <a:fillRect l="0" t="-17960" r="0" b="-35413"/>
              </a:stretch>
            </a:blipFill>
          </p:spPr>
        </p:sp>
      </p:grpSp>
      <p:sp>
        <p:nvSpPr>
          <p:cNvPr name="TextBox 22" id="22"/>
          <p:cNvSpPr txBox="true"/>
          <p:nvPr/>
        </p:nvSpPr>
        <p:spPr>
          <a:xfrm rot="0">
            <a:off x="1891651" y="8311292"/>
            <a:ext cx="28617574" cy="1393924"/>
          </a:xfrm>
          <a:prstGeom prst="rect">
            <a:avLst/>
          </a:prstGeom>
        </p:spPr>
        <p:txBody>
          <a:bodyPr anchor="t" rtlCol="false" tIns="0" lIns="0" bIns="0" rIns="0">
            <a:spAutoFit/>
          </a:bodyPr>
          <a:lstStyle/>
          <a:p>
            <a:pPr algn="ctr">
              <a:lnSpc>
                <a:spcPts val="9600"/>
              </a:lnSpc>
            </a:pPr>
            <a:r>
              <a:rPr lang="en-US" b="true" sz="8000">
                <a:solidFill>
                  <a:srgbClr val="071244"/>
                </a:solidFill>
                <a:latin typeface="Times New Roman Bold"/>
                <a:ea typeface="Times New Roman Bold"/>
                <a:cs typeface="Times New Roman Bold"/>
                <a:sym typeface="Times New Roman Bold"/>
              </a:rPr>
              <a:t>TÍTULO DO TRABALHO </a:t>
            </a:r>
          </a:p>
        </p:txBody>
      </p:sp>
      <p:sp>
        <p:nvSpPr>
          <p:cNvPr name="TextBox 23" id="23"/>
          <p:cNvSpPr txBox="true"/>
          <p:nvPr/>
        </p:nvSpPr>
        <p:spPr>
          <a:xfrm rot="0">
            <a:off x="3033100" y="11101476"/>
            <a:ext cx="26334751" cy="1876425"/>
          </a:xfrm>
          <a:prstGeom prst="rect">
            <a:avLst/>
          </a:prstGeom>
        </p:spPr>
        <p:txBody>
          <a:bodyPr anchor="t" rtlCol="false" tIns="0" lIns="0" bIns="0" rIns="0">
            <a:spAutoFit/>
          </a:bodyPr>
          <a:lstStyle/>
          <a:p>
            <a:pPr algn="ctr">
              <a:lnSpc>
                <a:spcPts val="4799"/>
              </a:lnSpc>
            </a:pPr>
            <a:r>
              <a:rPr lang="en-US" sz="3999" b="true">
                <a:solidFill>
                  <a:srgbClr val="000000"/>
                </a:solidFill>
                <a:latin typeface="Times New Roman Bold"/>
                <a:ea typeface="Times New Roman Bold"/>
                <a:cs typeface="Times New Roman Bold"/>
                <a:sym typeface="Times New Roman Bold"/>
              </a:rPr>
              <a:t>AUTORES, AUTORES</a:t>
            </a:r>
          </a:p>
          <a:p>
            <a:pPr algn="ctr">
              <a:lnSpc>
                <a:spcPts val="4799"/>
              </a:lnSpc>
            </a:pPr>
            <a:r>
              <a:rPr lang="en-US" sz="3999" b="true">
                <a:solidFill>
                  <a:srgbClr val="000000"/>
                </a:solidFill>
                <a:latin typeface="Times New Roman Bold"/>
                <a:ea typeface="Times New Roman Bold"/>
                <a:cs typeface="Times New Roman Bold"/>
                <a:sym typeface="Times New Roman Bold"/>
              </a:rPr>
              <a:t>Vínculo institucional </a:t>
            </a:r>
          </a:p>
          <a:p>
            <a:pPr algn="ctr">
              <a:lnSpc>
                <a:spcPts val="4800"/>
              </a:lnSpc>
            </a:pPr>
            <a:r>
              <a:rPr lang="en-US" b="true" sz="4000">
                <a:solidFill>
                  <a:srgbClr val="000000"/>
                </a:solidFill>
                <a:latin typeface="Times New Roman Bold"/>
                <a:ea typeface="Times New Roman Bold"/>
                <a:cs typeface="Times New Roman Bold"/>
                <a:sym typeface="Times New Roman Bold"/>
              </a:rPr>
              <a:t>Email dos autores</a:t>
            </a:r>
          </a:p>
        </p:txBody>
      </p:sp>
      <p:sp>
        <p:nvSpPr>
          <p:cNvPr name="TextBox 24" id="24"/>
          <p:cNvSpPr txBox="true"/>
          <p:nvPr/>
        </p:nvSpPr>
        <p:spPr>
          <a:xfrm rot="0">
            <a:off x="1891652" y="14670672"/>
            <a:ext cx="13418848" cy="685800"/>
          </a:xfrm>
          <a:prstGeom prst="rect">
            <a:avLst/>
          </a:prstGeom>
        </p:spPr>
        <p:txBody>
          <a:bodyPr anchor="t" rtlCol="false" tIns="0" lIns="0" bIns="0" rIns="0">
            <a:spAutoFit/>
          </a:bodyPr>
          <a:lstStyle/>
          <a:p>
            <a:pPr algn="ctr">
              <a:lnSpc>
                <a:spcPts val="4800"/>
              </a:lnSpc>
            </a:pPr>
            <a:r>
              <a:rPr lang="en-US" b="true" sz="4000">
                <a:solidFill>
                  <a:srgbClr val="000000"/>
                </a:solidFill>
                <a:latin typeface="Times New Roman Bold"/>
                <a:ea typeface="Times New Roman Bold"/>
                <a:cs typeface="Times New Roman Bold"/>
                <a:sym typeface="Times New Roman Bold"/>
              </a:rPr>
              <a:t>INTRODUÇÃO</a:t>
            </a:r>
          </a:p>
        </p:txBody>
      </p:sp>
      <p:sp>
        <p:nvSpPr>
          <p:cNvPr name="TextBox 25" id="25"/>
          <p:cNvSpPr txBox="true"/>
          <p:nvPr/>
        </p:nvSpPr>
        <p:spPr>
          <a:xfrm rot="0">
            <a:off x="1672597" y="16031798"/>
            <a:ext cx="13552199" cy="4886325"/>
          </a:xfrm>
          <a:prstGeom prst="rect">
            <a:avLst/>
          </a:prstGeom>
        </p:spPr>
        <p:txBody>
          <a:bodyPr anchor="t" rtlCol="false" tIns="0" lIns="0" bIns="0" rIns="0">
            <a:spAutoFit/>
          </a:bodyPr>
          <a:lstStyle/>
          <a:p>
            <a:pPr algn="just">
              <a:lnSpc>
                <a:spcPts val="4800"/>
              </a:lnSpc>
            </a:pPr>
            <a:r>
              <a:rPr lang="en-US" sz="4000">
                <a:solidFill>
                  <a:srgbClr val="000000"/>
                </a:solidFill>
                <a:latin typeface="Times New Roman"/>
                <a:ea typeface="Times New Roman"/>
                <a:cs typeface="Times New Roman"/>
                <a:sym typeface="Times New Roman"/>
              </a:rPr>
              <a:t>	Este </a:t>
            </a:r>
            <a:r>
              <a:rPr lang="en-US" sz="4000" i="true">
                <a:solidFill>
                  <a:srgbClr val="000000"/>
                </a:solidFill>
                <a:latin typeface="Times New Roman Italics"/>
                <a:ea typeface="Times New Roman Italics"/>
                <a:cs typeface="Times New Roman Italics"/>
                <a:sym typeface="Times New Roman Italics"/>
              </a:rPr>
              <a:t>template</a:t>
            </a:r>
            <a:r>
              <a:rPr lang="en-US" sz="4000">
                <a:solidFill>
                  <a:srgbClr val="000000"/>
                </a:solidFill>
                <a:latin typeface="Times New Roman"/>
                <a:ea typeface="Times New Roman"/>
                <a:cs typeface="Times New Roman"/>
                <a:sym typeface="Times New Roman"/>
              </a:rPr>
              <a:t> deve ser utilizado produção dos pôsteres a serem apresentados no XIX Semana Científica PET Educação Física A estrutura de tópicos deste modelo pode ser modificada para se adequar à estrutura de tópicos de seu artigo em específico</a:t>
            </a:r>
          </a:p>
          <a:p>
            <a:pPr algn="just">
              <a:lnSpc>
                <a:spcPts val="4800"/>
              </a:lnSpc>
            </a:pPr>
            <a:r>
              <a:rPr lang="en-US" sz="4000">
                <a:solidFill>
                  <a:srgbClr val="000000"/>
                </a:solidFill>
                <a:latin typeface="Times New Roman"/>
                <a:ea typeface="Times New Roman"/>
                <a:cs typeface="Times New Roman"/>
                <a:sym typeface="Times New Roman"/>
              </a:rPr>
              <a:t>	O pôster deve ser formatado com 90cm de largura por 120cm de altura e pode ser escrito em língua portuguesa ou inglesa. </a:t>
            </a:r>
          </a:p>
        </p:txBody>
      </p:sp>
      <p:sp>
        <p:nvSpPr>
          <p:cNvPr name="TextBox 26" id="26"/>
          <p:cNvSpPr txBox="true"/>
          <p:nvPr/>
        </p:nvSpPr>
        <p:spPr>
          <a:xfrm rot="0">
            <a:off x="1780896" y="20626427"/>
            <a:ext cx="13418848" cy="685800"/>
          </a:xfrm>
          <a:prstGeom prst="rect">
            <a:avLst/>
          </a:prstGeom>
        </p:spPr>
        <p:txBody>
          <a:bodyPr anchor="t" rtlCol="false" tIns="0" lIns="0" bIns="0" rIns="0">
            <a:spAutoFit/>
          </a:bodyPr>
          <a:lstStyle/>
          <a:p>
            <a:pPr algn="ctr">
              <a:lnSpc>
                <a:spcPts val="4800"/>
              </a:lnSpc>
            </a:pPr>
            <a:r>
              <a:rPr lang="en-US" b="true" sz="4000">
                <a:solidFill>
                  <a:srgbClr val="000000"/>
                </a:solidFill>
                <a:latin typeface="Times New Roman Bold"/>
                <a:ea typeface="Times New Roman Bold"/>
                <a:cs typeface="Times New Roman Bold"/>
                <a:sym typeface="Times New Roman Bold"/>
              </a:rPr>
              <a:t> MÉTODOS</a:t>
            </a:r>
          </a:p>
        </p:txBody>
      </p:sp>
      <p:sp>
        <p:nvSpPr>
          <p:cNvPr name="TextBox 27" id="27"/>
          <p:cNvSpPr txBox="true"/>
          <p:nvPr/>
        </p:nvSpPr>
        <p:spPr>
          <a:xfrm rot="0">
            <a:off x="1483318" y="33414884"/>
            <a:ext cx="13551150" cy="685800"/>
          </a:xfrm>
          <a:prstGeom prst="rect">
            <a:avLst/>
          </a:prstGeom>
        </p:spPr>
        <p:txBody>
          <a:bodyPr anchor="t" rtlCol="false" tIns="0" lIns="0" bIns="0" rIns="0">
            <a:spAutoFit/>
          </a:bodyPr>
          <a:lstStyle/>
          <a:p>
            <a:pPr algn="ctr">
              <a:lnSpc>
                <a:spcPts val="4800"/>
              </a:lnSpc>
            </a:pPr>
            <a:r>
              <a:rPr lang="en-US" b="true" sz="4000">
                <a:solidFill>
                  <a:srgbClr val="000000"/>
                </a:solidFill>
                <a:latin typeface="Times New Roman Bold"/>
                <a:ea typeface="Times New Roman Bold"/>
                <a:cs typeface="Times New Roman Bold"/>
                <a:sym typeface="Times New Roman Bold"/>
              </a:rPr>
              <a:t> RESULTADOS</a:t>
            </a:r>
          </a:p>
        </p:txBody>
      </p:sp>
      <p:sp>
        <p:nvSpPr>
          <p:cNvPr name="TextBox 28" id="28"/>
          <p:cNvSpPr txBox="true"/>
          <p:nvPr/>
        </p:nvSpPr>
        <p:spPr>
          <a:xfrm rot="0">
            <a:off x="17113610" y="15898651"/>
            <a:ext cx="13551150" cy="4395489"/>
          </a:xfrm>
          <a:prstGeom prst="rect">
            <a:avLst/>
          </a:prstGeom>
        </p:spPr>
        <p:txBody>
          <a:bodyPr anchor="t" rtlCol="false" tIns="0" lIns="0" bIns="0" rIns="0">
            <a:spAutoFit/>
          </a:bodyPr>
          <a:lstStyle/>
          <a:p>
            <a:pPr algn="just">
              <a:lnSpc>
                <a:spcPts val="4800"/>
              </a:lnSpc>
            </a:pPr>
            <a:r>
              <a:rPr lang="en-US" sz="4000">
                <a:solidFill>
                  <a:srgbClr val="000000"/>
                </a:solidFill>
                <a:latin typeface="Times New Roman"/>
                <a:ea typeface="Times New Roman"/>
                <a:cs typeface="Times New Roman"/>
                <a:sym typeface="Times New Roman"/>
              </a:rPr>
              <a:t>	Lorem ipsum dolor sit amet, consectetur adipiscing elit. Pellentesque id purus et arcu eleifend lobortis. Morbi sollicitudin orci dui, dignissim lobortis risus sodales a. Nam ut nulla in dolor gravida sodales. Mauris auctor, erat in dignissim bibendum, risus sem tempus neque, ac tempor justo massa in eros. Ut gravida, est non euismod pellentesque, quam lacus dictum lorem, non tristique ante mauris quis neque. Duis porttit</a:t>
            </a:r>
          </a:p>
        </p:txBody>
      </p:sp>
      <p:sp>
        <p:nvSpPr>
          <p:cNvPr name="TextBox 29" id="29"/>
          <p:cNvSpPr txBox="true"/>
          <p:nvPr/>
        </p:nvSpPr>
        <p:spPr>
          <a:xfrm rot="0">
            <a:off x="1612251" y="30054188"/>
            <a:ext cx="13418848" cy="2548830"/>
          </a:xfrm>
          <a:prstGeom prst="rect">
            <a:avLst/>
          </a:prstGeom>
        </p:spPr>
        <p:txBody>
          <a:bodyPr anchor="t" rtlCol="false" tIns="0" lIns="0" bIns="0" rIns="0">
            <a:spAutoFit/>
          </a:bodyPr>
          <a:lstStyle/>
          <a:p>
            <a:pPr algn="just">
              <a:lnSpc>
                <a:spcPts val="4800"/>
              </a:lnSpc>
            </a:pPr>
            <a:r>
              <a:rPr lang="en-US" sz="4000">
                <a:solidFill>
                  <a:srgbClr val="000000"/>
                </a:solidFill>
                <a:latin typeface="Times New Roman"/>
                <a:ea typeface="Times New Roman"/>
                <a:cs typeface="Times New Roman"/>
                <a:sym typeface="Times New Roman"/>
              </a:rPr>
              <a:t>	 Lorem ipsum dolor sit amet, consectetur adipiscing elit. Pellentesque id purus et arcu eleifend lobortis. Morbi sollicitudin orci dui, dignissim lobortis risus sodales a. Nam ut nulla in dolor gravida sodales. </a:t>
            </a:r>
          </a:p>
        </p:txBody>
      </p:sp>
      <p:sp>
        <p:nvSpPr>
          <p:cNvPr name="TextBox 30" id="30"/>
          <p:cNvSpPr txBox="true"/>
          <p:nvPr/>
        </p:nvSpPr>
        <p:spPr>
          <a:xfrm rot="0">
            <a:off x="17113610" y="14700154"/>
            <a:ext cx="13551150" cy="685800"/>
          </a:xfrm>
          <a:prstGeom prst="rect">
            <a:avLst/>
          </a:prstGeom>
        </p:spPr>
        <p:txBody>
          <a:bodyPr anchor="t" rtlCol="false" tIns="0" lIns="0" bIns="0" rIns="0">
            <a:spAutoFit/>
          </a:bodyPr>
          <a:lstStyle/>
          <a:p>
            <a:pPr algn="ctr">
              <a:lnSpc>
                <a:spcPts val="4800"/>
              </a:lnSpc>
            </a:pPr>
            <a:r>
              <a:rPr lang="en-US" b="true" sz="4000">
                <a:solidFill>
                  <a:srgbClr val="000000"/>
                </a:solidFill>
                <a:latin typeface="Times New Roman Bold"/>
                <a:ea typeface="Times New Roman Bold"/>
                <a:cs typeface="Times New Roman Bold"/>
                <a:sym typeface="Times New Roman Bold"/>
              </a:rPr>
              <a:t>CONCLUSÃO</a:t>
            </a:r>
          </a:p>
        </p:txBody>
      </p:sp>
      <p:sp>
        <p:nvSpPr>
          <p:cNvPr name="TextBox 31" id="31"/>
          <p:cNvSpPr txBox="true"/>
          <p:nvPr/>
        </p:nvSpPr>
        <p:spPr>
          <a:xfrm rot="0">
            <a:off x="17113610" y="28968455"/>
            <a:ext cx="13395614" cy="6857702"/>
          </a:xfrm>
          <a:prstGeom prst="rect">
            <a:avLst/>
          </a:prstGeom>
        </p:spPr>
        <p:txBody>
          <a:bodyPr anchor="t" rtlCol="false" tIns="0" lIns="0" bIns="0" rIns="0">
            <a:spAutoFit/>
          </a:bodyPr>
          <a:lstStyle/>
          <a:p>
            <a:pPr algn="just">
              <a:lnSpc>
                <a:spcPts val="4800"/>
              </a:lnSpc>
            </a:pPr>
            <a:r>
              <a:rPr lang="en-US" sz="4000">
                <a:solidFill>
                  <a:srgbClr val="000000"/>
                </a:solidFill>
                <a:latin typeface="Times New Roman"/>
                <a:ea typeface="Times New Roman"/>
                <a:cs typeface="Times New Roman"/>
                <a:sym typeface="Times New Roman"/>
              </a:rPr>
              <a:t>	Colocar as referências das citações que foram utilizadas neste pôster aqui:</a:t>
            </a:r>
          </a:p>
          <a:p>
            <a:pPr algn="just">
              <a:lnSpc>
                <a:spcPts val="3840"/>
              </a:lnSpc>
            </a:pPr>
            <a:r>
              <a:rPr lang="en-US" sz="3200">
                <a:solidFill>
                  <a:srgbClr val="000000"/>
                </a:solidFill>
                <a:latin typeface="Times New Roman"/>
                <a:ea typeface="Times New Roman"/>
                <a:cs typeface="Times New Roman"/>
                <a:sym typeface="Times New Roman"/>
              </a:rPr>
              <a:t>[1] G. Eason, B. Noble, and I. N. Sneddon, “On certainintegrals of lipschitz-hankel type involving products ofbessel functions,” SIAM Review, vol. 247, pp. 529–551,April 1955.</a:t>
            </a:r>
          </a:p>
          <a:p>
            <a:pPr algn="just">
              <a:lnSpc>
                <a:spcPts val="3840"/>
              </a:lnSpc>
            </a:pPr>
            <a:r>
              <a:rPr lang="en-US" sz="3200">
                <a:solidFill>
                  <a:srgbClr val="000000"/>
                </a:solidFill>
                <a:latin typeface="Times New Roman"/>
                <a:ea typeface="Times New Roman"/>
                <a:cs typeface="Times New Roman"/>
                <a:sym typeface="Times New Roman"/>
              </a:rPr>
              <a:t>[2] J. C. Maxwell, A Treatise on Electricity and Magnetism,vol. 2 of Cambridge Library Collection - PhysicalSciences. Cambridge University Press, 2010.</a:t>
            </a:r>
          </a:p>
          <a:p>
            <a:pPr algn="just">
              <a:lnSpc>
                <a:spcPts val="3840"/>
              </a:lnSpc>
            </a:pPr>
            <a:r>
              <a:rPr lang="en-US" sz="3200">
                <a:solidFill>
                  <a:srgbClr val="000000"/>
                </a:solidFill>
                <a:latin typeface="Times New Roman"/>
                <a:ea typeface="Times New Roman"/>
                <a:cs typeface="Times New Roman"/>
                <a:sym typeface="Times New Roman"/>
              </a:rPr>
              <a:t>[3] J. Smith, M. J. Jr, L. Houghton, et al., “Future of healthinsurance,” N Engl J Med, vol. 965, pp. 325–329, 1999.[4] I. Lock, M. Jerov, and S. Scovith, “Future of modeling and simulation,” in IFMBE Proc, vol. 4, pp. 789–792,2003.</a:t>
            </a:r>
          </a:p>
          <a:p>
            <a:pPr algn="just">
              <a:lnSpc>
                <a:spcPts val="3840"/>
              </a:lnSpc>
            </a:pPr>
            <a:r>
              <a:rPr lang="en-US" sz="3200">
                <a:solidFill>
                  <a:srgbClr val="000000"/>
                </a:solidFill>
                <a:latin typeface="Times New Roman"/>
                <a:ea typeface="Times New Roman"/>
                <a:cs typeface="Times New Roman"/>
                <a:sym typeface="Times New Roman"/>
              </a:rPr>
              <a:t>[5] M. Young, The Technical Writer’s Handbook. G- Reference,Information and Interdisciplinary SubjectsSeries, University Science Books, 2002.</a:t>
            </a:r>
          </a:p>
          <a:p>
            <a:pPr algn="just">
              <a:lnSpc>
                <a:spcPts val="3840"/>
              </a:lnSpc>
            </a:pPr>
          </a:p>
        </p:txBody>
      </p:sp>
      <p:sp>
        <p:nvSpPr>
          <p:cNvPr name="TextBox 32" id="32"/>
          <p:cNvSpPr txBox="true"/>
          <p:nvPr/>
        </p:nvSpPr>
        <p:spPr>
          <a:xfrm rot="0">
            <a:off x="8871762" y="22180139"/>
            <a:ext cx="546055" cy="702171"/>
          </a:xfrm>
          <a:prstGeom prst="rect">
            <a:avLst/>
          </a:prstGeom>
        </p:spPr>
        <p:txBody>
          <a:bodyPr anchor="t" rtlCol="false" tIns="0" lIns="0" bIns="0" rIns="0">
            <a:spAutoFit/>
          </a:bodyPr>
          <a:lstStyle/>
          <a:p>
            <a:pPr algn="just">
              <a:lnSpc>
                <a:spcPts val="4800"/>
              </a:lnSpc>
            </a:pPr>
            <a:r>
              <a:rPr lang="en-US" sz="4000">
                <a:solidFill>
                  <a:srgbClr val="000000"/>
                </a:solidFill>
                <a:latin typeface="Times New Roman"/>
                <a:ea typeface="Times New Roman"/>
                <a:cs typeface="Times New Roman"/>
                <a:sym typeface="Times New Roman"/>
              </a:rPr>
              <a:t>b)</a:t>
            </a:r>
          </a:p>
        </p:txBody>
      </p:sp>
      <p:sp>
        <p:nvSpPr>
          <p:cNvPr name="TextBox 33" id="33"/>
          <p:cNvSpPr txBox="true"/>
          <p:nvPr/>
        </p:nvSpPr>
        <p:spPr>
          <a:xfrm rot="0">
            <a:off x="1637615" y="34683276"/>
            <a:ext cx="13418848" cy="4395489"/>
          </a:xfrm>
          <a:prstGeom prst="rect">
            <a:avLst/>
          </a:prstGeom>
        </p:spPr>
        <p:txBody>
          <a:bodyPr anchor="t" rtlCol="false" tIns="0" lIns="0" bIns="0" rIns="0">
            <a:spAutoFit/>
          </a:bodyPr>
          <a:lstStyle/>
          <a:p>
            <a:pPr algn="just">
              <a:lnSpc>
                <a:spcPts val="4800"/>
              </a:lnSpc>
            </a:pPr>
            <a:r>
              <a:rPr lang="en-US" sz="4000">
                <a:solidFill>
                  <a:srgbClr val="000000"/>
                </a:solidFill>
                <a:latin typeface="Times New Roman"/>
                <a:ea typeface="Times New Roman"/>
                <a:cs typeface="Times New Roman"/>
                <a:sym typeface="Times New Roman"/>
              </a:rPr>
              <a:t>Lorem ipsum dolor sit amet, consectetur adipiscing elit. Pellentesque id purus et arcu eleifend lobortis. Morbi sollicitudin orci dui, dignissim lobortis risus sodales a. Nam ut nulla in dolor gravida sodales. Mauris auctor, erat in dignissim bibendum, risus sem tempus neque, ac tempor justo massa in eros. Ut gravida, est non euismod pellentesque, quam lacus dictum lorem, non tristique ante mauris quis neque. Duis porttit</a:t>
            </a:r>
          </a:p>
        </p:txBody>
      </p:sp>
      <p:sp>
        <p:nvSpPr>
          <p:cNvPr name="TextBox 34" id="34"/>
          <p:cNvSpPr txBox="true"/>
          <p:nvPr/>
        </p:nvSpPr>
        <p:spPr>
          <a:xfrm rot="0">
            <a:off x="17400474" y="28260569"/>
            <a:ext cx="13551150" cy="685800"/>
          </a:xfrm>
          <a:prstGeom prst="rect">
            <a:avLst/>
          </a:prstGeom>
        </p:spPr>
        <p:txBody>
          <a:bodyPr anchor="t" rtlCol="false" tIns="0" lIns="0" bIns="0" rIns="0">
            <a:spAutoFit/>
          </a:bodyPr>
          <a:lstStyle/>
          <a:p>
            <a:pPr algn="ctr">
              <a:lnSpc>
                <a:spcPts val="4800"/>
              </a:lnSpc>
            </a:pPr>
            <a:r>
              <a:rPr lang="en-US" b="true" sz="4000">
                <a:solidFill>
                  <a:srgbClr val="000000"/>
                </a:solidFill>
                <a:latin typeface="Times New Roman Bold"/>
                <a:ea typeface="Times New Roman Bold"/>
                <a:cs typeface="Times New Roman Bold"/>
                <a:sym typeface="Times New Roman Bold"/>
              </a:rPr>
              <a:t> REFERÊNCIAS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DAGyyQYg1fk</dc:identifier>
  <dcterms:modified xsi:type="dcterms:W3CDTF">2011-08-01T06:04:30Z</dcterms:modified>
  <cp:revision>1</cp:revision>
  <dc:title>Banner template XIX SC PET EDUCAÇÃO FÍSICA</dc:title>
</cp:coreProperties>
</file>